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6" r:id="rId6"/>
    <p:sldId id="267" r:id="rId7"/>
    <p:sldId id="271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64"/>
            <p14:sldId id="265"/>
            <p14:sldId id="266"/>
            <p14:sldId id="267"/>
            <p14:sldId id="271"/>
            <p14:sldId id="268"/>
            <p14:sldId id="269"/>
            <p14:sldId id="270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3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1542256"/>
            <a:ext cx="9144000" cy="3372644"/>
          </a:xfrm>
        </p:spPr>
        <p:txBody>
          <a:bodyPr>
            <a:normAutofit/>
          </a:bodyPr>
          <a:lstStyle/>
          <a:p>
            <a:r>
              <a:rPr lang="pl-PL" b="1" dirty="0"/>
              <a:t>Zaprojektowanie filmu </a:t>
            </a:r>
            <a:r>
              <a:rPr lang="pl-PL" b="1" dirty="0" smtClean="0"/>
              <a:t>z</a:t>
            </a:r>
            <a:r>
              <a:rPr lang="pl-PL" b="1" dirty="0"/>
              <a:t> </a:t>
            </a:r>
            <a:r>
              <a:rPr lang="pl-PL" b="1" dirty="0" smtClean="0"/>
              <a:t>przygotowanych zdjęć.</a:t>
            </a:r>
            <a:br>
              <a:rPr lang="pl-PL" b="1" dirty="0" smtClean="0"/>
            </a:br>
            <a:r>
              <a:rPr lang="pl-PL" b="1" dirty="0" err="1" smtClean="0"/>
              <a:t>Photostory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4438"/>
            <a:ext cx="10320337" cy="49720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Przed </a:t>
            </a:r>
            <a:r>
              <a:rPr lang="pl-PL" dirty="0"/>
              <a:t>zapisaniem pokazu należy pamiętać o dokonaniu wyboru odpowiednich ustawień. Dla profilu komputerowego należy określić wielkość okna w pikselach, w którym będzie prezentowany pokaz.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7" y="2800004"/>
            <a:ext cx="3962401" cy="2972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38201" y="2738438"/>
            <a:ext cx="6305549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Od tej wielkości okna będzie zależeć wielkość wygenerowanego pliku. Po</a:t>
            </a:r>
            <a:r>
              <a:rPr lang="pl-PL" dirty="0"/>
              <a:t> </a:t>
            </a:r>
            <a:r>
              <a:rPr lang="pl-PL" dirty="0" smtClean="0"/>
              <a:t>wybraniu odpowiednich ustawień i</a:t>
            </a:r>
            <a:r>
              <a:rPr lang="pl-PL" dirty="0"/>
              <a:t> </a:t>
            </a:r>
            <a:r>
              <a:rPr lang="pl-PL" dirty="0" smtClean="0"/>
              <a:t>nadaniu nazwy plikowi, po kliknięciu przycisku „Dalej”, następuje skompilowanie pokazu do formatu „</a:t>
            </a:r>
            <a:r>
              <a:rPr lang="pl-PL" dirty="0" err="1" smtClean="0"/>
              <a:t>wmv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30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Program </a:t>
            </a:r>
            <a:r>
              <a:rPr lang="pl-PL" dirty="0" err="1"/>
              <a:t>PhotoStory</a:t>
            </a:r>
            <a:r>
              <a:rPr lang="pl-PL" dirty="0"/>
              <a:t> zapisuje pliki w formacie </a:t>
            </a:r>
            <a:r>
              <a:rPr lang="pl-PL" dirty="0" err="1"/>
              <a:t>wmv</a:t>
            </a:r>
            <a:r>
              <a:rPr lang="pl-PL" dirty="0"/>
              <a:t>. Osoba projektująca taki pokaz zarządza ruchem domyślnej kamery pokazującej w odpowiednim tempie kolejne fragmenty prezentowanych grafik. Możliwość zastosowania podkładu dźwiękowego (muzycznego lub narracji) powoduje, że materiał jest bardziej atrakcyjny i interesujący dla osoby </a:t>
            </a:r>
            <a:r>
              <a:rPr lang="pl-PL" dirty="0" smtClean="0"/>
              <a:t>oglądającej.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3719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Przygotowanie pokazu za jego pomocą składa się </a:t>
            </a:r>
            <a:r>
              <a:rPr lang="pl-PL" dirty="0" smtClean="0"/>
              <a:t>z</a:t>
            </a:r>
            <a:r>
              <a:rPr lang="pl-PL" dirty="0"/>
              <a:t> </a:t>
            </a:r>
            <a:r>
              <a:rPr lang="pl-PL" dirty="0" smtClean="0"/>
              <a:t>następujących </a:t>
            </a:r>
            <a:r>
              <a:rPr lang="pl-PL" dirty="0"/>
              <a:t>etapów: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importowania i organizowania obrazy,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dodawania tytułów do obrazów,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dodawania narracji do obrazów i dostosowania ich ruchu,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dodawania </a:t>
            </a:r>
            <a:r>
              <a:rPr lang="pl-PL" dirty="0" err="1"/>
              <a:t>muzuki</a:t>
            </a:r>
            <a:r>
              <a:rPr lang="pl-PL" dirty="0"/>
              <a:t> jako tła do pokazu,</a:t>
            </a:r>
          </a:p>
          <a:p>
            <a:pPr>
              <a:lnSpc>
                <a:spcPct val="150000"/>
              </a:lnSpc>
            </a:pPr>
            <a:r>
              <a:rPr lang="pl-PL" dirty="0"/>
              <a:t>zapisywania projektu pokazu i pokazu w formie filmu.</a:t>
            </a:r>
            <a:endParaRPr lang="pl-PL" dirty="0" smtClean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03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4856"/>
            <a:ext cx="4943376" cy="368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38200" y="957259"/>
            <a:ext cx="10201176" cy="44148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W celu importowania zdjęć do filmu należy wybrać opcję </a:t>
            </a:r>
            <a:r>
              <a:rPr lang="pl-PL" i="1" dirty="0" smtClean="0"/>
              <a:t>Importuj obrazy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Symbol zastępczy zawartości 5"/>
          <p:cNvSpPr txBox="1">
            <a:spLocks/>
          </p:cNvSpPr>
          <p:nvPr/>
        </p:nvSpPr>
        <p:spPr>
          <a:xfrm>
            <a:off x="838200" y="2232040"/>
            <a:ext cx="4962525" cy="44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dirty="0" smtClean="0"/>
              <a:t>Zdjęcia mogą być, w pierwszym etapie prac, być modyfikowane w zakresie nasycenia kolorami, likwidowania efektów czerwonych oczu, itp.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90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592277"/>
            <a:ext cx="5805489" cy="46085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</a:t>
            </a:r>
            <a:r>
              <a:rPr lang="pl-PL" dirty="0" smtClean="0"/>
              <a:t>kolejnym </a:t>
            </a:r>
            <a:r>
              <a:rPr lang="pl-PL" dirty="0"/>
              <a:t>etapie prac można przystąpić do podpisywania zdjęć</a:t>
            </a:r>
            <a:r>
              <a:rPr lang="pl-PL" dirty="0" smtClean="0"/>
              <a:t>. Edytor </a:t>
            </a:r>
            <a:r>
              <a:rPr lang="pl-PL" dirty="0"/>
              <a:t>tekstu jest dosyć ubogi. Można jednak za jego pomocą przygotować napisy na kolejnych zdjęciach dostosowując położenie napisów, ich wielkość, kolor i rodzaj czcionki.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55" y="1897384"/>
            <a:ext cx="4202915" cy="3131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55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49436"/>
            <a:ext cx="1051560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kolejnym etapie projektowania pokazu zdjęć można nagrać narrację. Posiadając podłączony mikrofon do komputera istnieje możliwość zaprezentowania w sposób dźwiękowy każdego zdjęcia umieszczonego w filmie.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52" y="4429854"/>
            <a:ext cx="5015095" cy="1157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36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85958"/>
            <a:ext cx="5505450" cy="4303712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tym samym etapie prac można również skorzystać z funkcji „Dostosuj ruch”, projektującej sposób ukazywania się zdjęcia, jego rozmiaru na początku i na końcu okresu </a:t>
            </a:r>
            <a:r>
              <a:rPr lang="pl-PL" dirty="0" smtClean="0"/>
              <a:t>wyświetlania.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57352"/>
            <a:ext cx="4923445" cy="366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86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35055"/>
            <a:ext cx="1051560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zakładce „Przejście” istnieje możliwość zaprojektowania przejść pomiędzy kolejnymi </a:t>
            </a:r>
            <a:r>
              <a:rPr lang="pl-PL" dirty="0" smtClean="0"/>
              <a:t>zdjęciami.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80" y="2403016"/>
            <a:ext cx="6201640" cy="3258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71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63663"/>
            <a:ext cx="7005638" cy="47228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przedostatnim etapie przygotowania </a:t>
            </a:r>
            <a:r>
              <a:rPr lang="pl-PL" dirty="0" smtClean="0"/>
              <a:t>prezentacji do </a:t>
            </a:r>
            <a:r>
              <a:rPr lang="pl-PL" dirty="0"/>
              <a:t>pokazu zdjęć można przygotować podkład muzyczny. Można dołączyć istniejący utwór zapisany w formie cyfrowej w pliku (</a:t>
            </a:r>
            <a:r>
              <a:rPr lang="pl-PL" i="1" dirty="0"/>
              <a:t>Wybierz muzykę</a:t>
            </a:r>
            <a:r>
              <a:rPr lang="pl-PL" dirty="0"/>
              <a:t>) lub utworzyć nowy utwór (</a:t>
            </a:r>
            <a:r>
              <a:rPr lang="pl-PL" i="1" dirty="0"/>
              <a:t>Utwórz muzykę</a:t>
            </a:r>
            <a:r>
              <a:rPr lang="pl-PL" dirty="0"/>
              <a:t>) dokonując wyboru gatunku muzyki, jej stylu, nastroju oraz rodzaju podkładu </a:t>
            </a:r>
            <a:r>
              <a:rPr lang="pl-PL" dirty="0" smtClean="0"/>
              <a:t>muzycznego.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392239"/>
            <a:ext cx="3062288" cy="4130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453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219</Words>
  <Application>Microsoft Office PowerPoint</Application>
  <PresentationFormat>Panoramiczny</PresentationFormat>
  <Paragraphs>17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Zaprojektowanie filmu z przygotowanych zdjęć. Photostory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62</cp:revision>
  <dcterms:created xsi:type="dcterms:W3CDTF">2018-12-02T13:14:09Z</dcterms:created>
  <dcterms:modified xsi:type="dcterms:W3CDTF">2019-01-17T12:49:42Z</dcterms:modified>
</cp:coreProperties>
</file>